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68" r:id="rId3"/>
    <p:sldId id="367" r:id="rId4"/>
    <p:sldId id="333" r:id="rId5"/>
    <p:sldId id="334" r:id="rId6"/>
    <p:sldId id="335" r:id="rId7"/>
    <p:sldId id="336" r:id="rId8"/>
    <p:sldId id="337" r:id="rId9"/>
    <p:sldId id="3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D2394C-2CFD-4D32-8174-4F05F8EB4E69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36AF2-80B0-4669-9286-92A73B1F4C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488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28F9F-DB03-4472-A60C-6F2E21FDF2C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731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D549F-895B-4444-B8B3-86FFA3795B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E58A7B-1DFD-479C-B6DD-DC6975364C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2B53E7-DE54-45DA-BC59-395B8C4D1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A1FE-8632-419D-82CF-93B38374322B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725A9B-45FF-4E18-BDC0-7D524BC26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B2BA9-AE01-40EC-B3ED-770E2EC4E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4E6A4-E937-4044-B579-0B21ABCCC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55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C4AC4-B8C0-4C32-95C4-B26231811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BD9383-9A16-45A1-BA62-5C864C97EF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16DD8-F0DC-4EDF-9312-ED86E4B50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A1FE-8632-419D-82CF-93B38374322B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5FED1-CABC-41A8-8E5D-C9467B281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1D8D90-E60A-4728-8832-FA121F45D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4E6A4-E937-4044-B579-0B21ABCCC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553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AC7039-B8F4-46B8-B00A-15D3B93CB6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2307D9-4019-4EDB-9905-1F836CB0C2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CFA96-6FF8-4169-80D3-F35CCAAC5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A1FE-8632-419D-82CF-93B38374322B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CCA74-591A-4B1E-99C6-B920CD8FE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F186A-1DFC-4AE5-A970-08B6A3A80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4E6A4-E937-4044-B579-0B21ABCCC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251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C6C56-87D7-47D4-B513-A8E56DABB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234E4-C2A4-41DB-9EB0-7D6126B75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5C6793-86B9-4FD6-9422-C8404A7F1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A1FE-8632-419D-82CF-93B38374322B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050E7-FC01-462C-BB2B-4305332AE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2BF35-DB12-43C4-9739-59DE722F9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4E6A4-E937-4044-B579-0B21ABCCC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530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C67E1-2421-4402-9AF6-C34AFE8E3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842667-2650-4826-8D78-B6C97C206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23E13F-784F-4FD5-9984-CC53331A9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A1FE-8632-419D-82CF-93B38374322B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225F9-0631-4A54-8FCA-BD9882318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04A72E-C738-4023-A593-386B53AB9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4E6A4-E937-4044-B579-0B21ABCCC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518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EE617-033A-4259-A309-99CEB94C7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CC367-2E4D-4A16-8AB5-957EC82CAC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EBD39B-9103-456E-9DE5-40498D20A8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507DE8-7AB6-4F06-940E-0B6E2786E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A1FE-8632-419D-82CF-93B38374322B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91A558-C26B-45BF-A265-65F63E21B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11217A-21A4-4E02-B1A8-5ECAAB836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4E6A4-E937-4044-B579-0B21ABCCC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493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43A5D-7B44-4EB4-99F9-AB35044D9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043958-AD51-433C-B0E1-5F882676AA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2BE9C7-E001-4F05-9CF5-13C6177394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45A6BF-0B19-4BB8-BD94-14D2870AF8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2527D4-82FC-44C6-BA5E-DB83C15700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EA7F19-A7DD-45F4-AE08-7FB959537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A1FE-8632-419D-82CF-93B38374322B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B3D931-8DEB-4CA2-A59B-F730D6EFF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678946-F81D-4131-84A9-81F123F94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4E6A4-E937-4044-B579-0B21ABCCC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268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5D42F-1899-41F4-9099-2ECCC636F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778CF2-35EB-42CA-8589-7487A7313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A1FE-8632-419D-82CF-93B38374322B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52F185-27C0-4FDA-A5EC-D822D97A1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E0F1B0-4D3F-4525-8FEB-B11F6C415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4E6A4-E937-4044-B579-0B21ABCCC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955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4BBE83-22B0-4531-AE87-D252093E0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A1FE-8632-419D-82CF-93B38374322B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918AB8-95F3-414A-A2C5-1095F23DD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E04397-9DBF-4A58-AE17-EA1D0D53B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4E6A4-E937-4044-B579-0B21ABCCC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580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1ACBC-8F03-4CFF-A78B-83135EBA3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2CB2F-0C42-4372-BCB9-F25F2B254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324BEF-893A-48B2-B600-76283C5B55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73C1C7-5AB3-41E8-91E1-9F919DEDA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A1FE-8632-419D-82CF-93B38374322B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E211B4-5816-4635-9A61-0CB2E96B1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DFC981-D205-49E0-A6D2-B49AFCB41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4E6A4-E937-4044-B579-0B21ABCCC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751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7EBFE-ABCD-435E-8065-862063F04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02D6AA-93CD-4B13-A304-145114E6F6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EF0DFC-6A76-4E5E-9A4D-132972151A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05E371-5F45-4F96-BE15-4053327CD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A1FE-8632-419D-82CF-93B38374322B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6B6684-A0A5-4F1B-98DD-FFAB2DEA1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9BBC3C-B275-4FFC-87FA-1EF497706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4E6A4-E937-4044-B579-0B21ABCCC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194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E442BA-BB1E-4E45-B58E-26FBC5C10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F33197-85DF-4564-939F-AA717984E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60789-2825-4EC8-B19F-1C67388DE0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EA1FE-8632-419D-82CF-93B38374322B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1CAC0-CC8F-4915-A4ED-1DE42F4E5F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F433D6-630E-4506-81A2-3529D6EEE4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4E6A4-E937-4044-B579-0B21ABCCC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882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ibtimes.com/female-wow-players-tell-all-what-world-warcraft-really-them-199987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uk.businessinsider.com/john-greathouse-rincon-venture-partners-vc-op-ed-2016-9?r=US&amp;IR=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programmes/b064zqyw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guardian.com/commentisfree/2017/aug/07/silicon-valley-weapon-choice-women-google-manifesto-gender-difference-eugenics?CMP=share_btn_t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echnologyreview.com/s/608216/twitters-glass-ceiling-revealed-for-women-and-minority-races/?set=" TargetMode="External"/><Relationship Id="rId5" Type="http://schemas.openxmlformats.org/officeDocument/2006/relationships/hyperlink" Target="https://www.theguardian.com/society/2019/jan/04/depression-in-girls-linked-to-higher-use-of-social-media?CMP=Share_iOSApp_Other" TargetMode="External"/><Relationship Id="rId4" Type="http://schemas.openxmlformats.org/officeDocument/2006/relationships/hyperlink" Target="https://twitter.com/EA/status/911337494070693888/photo/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chnologyreview.com/s/608216/twitters-glass-ceiling-revealed-for-women-and-minority-races/?set=" TargetMode="External"/><Relationship Id="rId2" Type="http://schemas.openxmlformats.org/officeDocument/2006/relationships/hyperlink" Target="https://journals.sagepub.com/doi/10.1177/1461444818820069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programmes/w3cswqvc" TargetMode="External"/><Relationship Id="rId2" Type="http://schemas.openxmlformats.org/officeDocument/2006/relationships/hyperlink" Target="http://journals.plos.org/plosone/article?id=10.1371/journal.pone.013161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AFB5E-0D76-4C18-B8C7-D5AB793327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Digital World 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F3C9EB-CF8A-4795-BA2D-A6A63DC774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Gender </a:t>
            </a:r>
          </a:p>
        </p:txBody>
      </p:sp>
    </p:spTree>
    <p:extLst>
      <p:ext uri="{BB962C8B-B14F-4D97-AF65-F5344CB8AC3E}">
        <p14:creationId xmlns:p14="http://schemas.microsoft.com/office/powerpoint/2010/main" val="1294750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30C17-A9E3-8E77-A373-8F572496F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</a:t>
            </a:r>
            <a:endParaRPr lang="es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FB22C-4CAD-DCE5-3907-28DFAE934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Use the New Digital World </a:t>
            </a:r>
            <a:r>
              <a:rPr lang="en-US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Resource p24-26 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make notes on the Gender Digital divide.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76151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 15: Gender and the Digital Social World: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 will need to collect information and examples on the positives and negatives of the digital world on our gender identities.</a:t>
            </a:r>
          </a:p>
          <a:p>
            <a:r>
              <a:rPr lang="en-GB" dirty="0"/>
              <a:t>I have included some resources on the next few slides. </a:t>
            </a:r>
          </a:p>
          <a:p>
            <a:r>
              <a:rPr lang="en-GB" dirty="0"/>
              <a:t>I have marked them Basic, Medium or Advanced</a:t>
            </a:r>
          </a:p>
          <a:p>
            <a:r>
              <a:rPr lang="en-GB" dirty="0">
                <a:solidFill>
                  <a:srgbClr val="FF0000"/>
                </a:solidFill>
              </a:rPr>
              <a:t>You must  make notes all the compulsory ones. </a:t>
            </a:r>
          </a:p>
          <a:p>
            <a:r>
              <a:rPr lang="en-GB" dirty="0"/>
              <a:t>Then choose 2 others from any category. Advanced does not necessarily mean long, by the way. </a:t>
            </a:r>
          </a:p>
        </p:txBody>
      </p:sp>
    </p:spTree>
    <p:extLst>
      <p:ext uri="{BB962C8B-B14F-4D97-AF65-F5344CB8AC3E}">
        <p14:creationId xmlns:p14="http://schemas.microsoft.com/office/powerpoint/2010/main" val="2617072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>
                <a:hlinkClick r:id="rId2"/>
              </a:rPr>
              <a:t>http://www.ibtimes.com/female-wow-players-tell-all-what-world-warcraft-really-them-1999879</a:t>
            </a:r>
            <a:r>
              <a:rPr lang="en-GB" u="sng" dirty="0"/>
              <a:t>   Basic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931" y="2603500"/>
            <a:ext cx="5124450" cy="3416300"/>
          </a:xfrm>
        </p:spPr>
      </p:pic>
    </p:spTree>
    <p:extLst>
      <p:ext uri="{BB962C8B-B14F-4D97-AF65-F5344CB8AC3E}">
        <p14:creationId xmlns:p14="http://schemas.microsoft.com/office/powerpoint/2010/main" val="2302047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Women should hide their gender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http://uk.businessinsider.com/john-greathouse-rincon-venture-partners-vc-op-ed-2016-9?r=US&amp;IR=T</a:t>
            </a:r>
            <a:r>
              <a:rPr lang="en-GB" dirty="0"/>
              <a:t>  Basic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643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Reclaiming the </a:t>
            </a:r>
            <a:r>
              <a:rPr lang="en-GB" err="1"/>
              <a:t>Nerdiverse</a:t>
            </a:r>
            <a:r>
              <a:rPr lang="en-GB"/>
              <a:t> -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468032"/>
            <a:ext cx="8825659" cy="3416300"/>
          </a:xfrm>
        </p:spPr>
        <p:txBody>
          <a:bodyPr/>
          <a:lstStyle/>
          <a:p>
            <a:r>
              <a:rPr lang="en-GB" dirty="0">
                <a:hlinkClick r:id="rId2"/>
              </a:rPr>
              <a:t>http://www.bbc.co.uk/programmes/b064zqyw</a:t>
            </a:r>
            <a:r>
              <a:rPr lang="en-GB" dirty="0"/>
              <a:t>   Medium but long, It is a programme.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2105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Women and public 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7165" y="2987517"/>
            <a:ext cx="8825659" cy="3416300"/>
          </a:xfrm>
        </p:spPr>
        <p:txBody>
          <a:bodyPr>
            <a:normAutofit fontScale="85000" lnSpcReduction="20000"/>
          </a:bodyPr>
          <a:lstStyle/>
          <a:p>
            <a:r>
              <a:rPr lang="en-GB" dirty="0">
                <a:hlinkClick r:id="rId3"/>
              </a:rPr>
              <a:t>https://www.theguardian.com/commentisfree/2017/aug/07/silicon-valley-weapon-choice-women-google-manifesto-gender-difference-eugenics?CMP=share_btn_tw</a:t>
            </a:r>
            <a:r>
              <a:rPr lang="en-GB" dirty="0"/>
              <a:t>   Advanced </a:t>
            </a:r>
          </a:p>
          <a:p>
            <a:r>
              <a:rPr lang="en-GB" dirty="0">
                <a:hlinkClick r:id="rId4"/>
              </a:rPr>
              <a:t>https://twitter.com/EA/status/911337494070693888/photo/1</a:t>
            </a:r>
            <a:r>
              <a:rPr lang="en-GB" dirty="0"/>
              <a:t>  Basic (profane language)</a:t>
            </a:r>
          </a:p>
          <a:p>
            <a:r>
              <a:rPr lang="en-GB" u="sng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https://www.theguardian.com/society/2019/jan/04/depression-in-girls-linked-to-higher-use-of-social-media?CMP=Share_iOSApp_Other</a:t>
            </a:r>
            <a:r>
              <a:rPr lang="en-GB" u="sng" dirty="0">
                <a:solidFill>
                  <a:srgbClr val="FF0000"/>
                </a:solidFill>
              </a:rPr>
              <a:t>    </a:t>
            </a:r>
            <a:r>
              <a:rPr lang="en-GB" dirty="0"/>
              <a:t>Medium Compulsory</a:t>
            </a:r>
            <a:endParaRPr lang="en-GB" dirty="0">
              <a:latin typeface=".SFUIText"/>
              <a:hlinkClick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GB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https://www.technologyreview.com/s/608216/twitters-glass-ceiling-revealed-for-women-and-minority-races/?set=</a:t>
            </a:r>
            <a:r>
              <a:rPr lang="en-GB" dirty="0">
                <a:solidFill>
                  <a:srgbClr val="FF0000"/>
                </a:solidFill>
              </a:rPr>
              <a:t>     </a:t>
            </a:r>
            <a:r>
              <a:rPr lang="en-GB" dirty="0"/>
              <a:t>Compulsory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8456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Researching users of the Digital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What is the view of this article regarding the creation of social equality via the digital world? Advanced</a:t>
            </a:r>
          </a:p>
          <a:p>
            <a:pPr marL="0" indent="0">
              <a:buNone/>
            </a:pPr>
            <a:r>
              <a:rPr lang="en-US" sz="1800" dirty="0">
                <a:solidFill>
                  <a:prstClr val="black"/>
                </a:solidFill>
                <a:latin typeface=".SFUIText"/>
                <a:hlinkClick r:id="rId2"/>
              </a:rPr>
              <a:t>https://journals.sagepub.com/doi/10.1177/1461444818820069</a:t>
            </a:r>
            <a:r>
              <a:rPr lang="en-GB" dirty="0">
                <a:solidFill>
                  <a:prstClr val="black"/>
                </a:solidFill>
                <a:latin typeface=".SFUIText"/>
              </a:rPr>
              <a:t> last paragraph sums it up</a:t>
            </a:r>
          </a:p>
          <a:p>
            <a:pPr marL="0" indent="0">
              <a:buNone/>
            </a:pPr>
            <a:endParaRPr lang="en-GB" dirty="0">
              <a:solidFill>
                <a:prstClr val="black"/>
              </a:solidFill>
              <a:latin typeface=".SFUIText"/>
              <a:hlinkClick r:id="rId3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5408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Gender and The Digital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http://journals.plos.org/plosone/article?id=10.1371/journal.pone.0131613</a:t>
            </a:r>
            <a:r>
              <a:rPr lang="en-GB" dirty="0"/>
              <a:t> Advanced (but super interesting especially if you are a gamer who loses a lot.)</a:t>
            </a:r>
          </a:p>
          <a:p>
            <a:r>
              <a:rPr lang="en-GB" u="sng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https://www.bbc.co.uk/programmes/w3cswqvc</a:t>
            </a:r>
            <a:r>
              <a:rPr lang="en-GB" u="sng" dirty="0">
                <a:solidFill>
                  <a:srgbClr val="FF0000"/>
                </a:solidFill>
              </a:rPr>
              <a:t> (did #metoo change anything? ) COMPULSORY</a:t>
            </a: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4261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360</Words>
  <Application>Microsoft Office PowerPoint</Application>
  <PresentationFormat>Widescreen</PresentationFormat>
  <Paragraphs>28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Digital World 8</vt:lpstr>
      <vt:lpstr>Notes</vt:lpstr>
      <vt:lpstr>Task 15: Gender and the Digital Social World: </vt:lpstr>
      <vt:lpstr>http://www.ibtimes.com/female-wow-players-tell-all-what-world-warcraft-really-them-1999879   Basic</vt:lpstr>
      <vt:lpstr>Women should hide their gender</vt:lpstr>
      <vt:lpstr>Reclaiming the Nerdiverse - </vt:lpstr>
      <vt:lpstr>Women and public space</vt:lpstr>
      <vt:lpstr>Researching users of the Digital World</vt:lpstr>
      <vt:lpstr>Gender and The Digital World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World 7</dc:title>
  <dc:creator>Abigail Hern</dc:creator>
  <cp:lastModifiedBy>Abigail Hern</cp:lastModifiedBy>
  <cp:revision>3</cp:revision>
  <dcterms:created xsi:type="dcterms:W3CDTF">2021-10-21T19:41:09Z</dcterms:created>
  <dcterms:modified xsi:type="dcterms:W3CDTF">2023-07-18T08:46:39Z</dcterms:modified>
</cp:coreProperties>
</file>