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6" r:id="rId3"/>
    <p:sldId id="267" r:id="rId4"/>
    <p:sldId id="268" r:id="rId5"/>
    <p:sldId id="269" r:id="rId6"/>
    <p:sldId id="286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8CEC59-3C7A-43AA-8A45-A1674858ADEE}" v="9" dt="2023-06-28T14:59:08.6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 snapToGrid="0">
      <p:cViewPr varScale="1">
        <p:scale>
          <a:sx n="79" d="100"/>
          <a:sy n="79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 Goodhew" userId="bc862aa9-26b1-4e57-b063-5ddf4e76c0ab" providerId="ADAL" clId="{968CEC59-3C7A-43AA-8A45-A1674858ADEE}"/>
    <pc:docChg chg="custSel addSld modSld">
      <pc:chgData name="M Goodhew" userId="bc862aa9-26b1-4e57-b063-5ddf4e76c0ab" providerId="ADAL" clId="{968CEC59-3C7A-43AA-8A45-A1674858ADEE}" dt="2023-06-28T15:01:09.465" v="625" actId="1076"/>
      <pc:docMkLst>
        <pc:docMk/>
      </pc:docMkLst>
      <pc:sldChg chg="addSp modSp mod setBg addAnim setClrOvrMap">
        <pc:chgData name="M Goodhew" userId="bc862aa9-26b1-4e57-b063-5ddf4e76c0ab" providerId="ADAL" clId="{968CEC59-3C7A-43AA-8A45-A1674858ADEE}" dt="2023-06-28T14:58:06.082" v="489" actId="1076"/>
        <pc:sldMkLst>
          <pc:docMk/>
          <pc:sldMk cId="1435228443" sldId="256"/>
        </pc:sldMkLst>
        <pc:spChg chg="mod">
          <ac:chgData name="M Goodhew" userId="bc862aa9-26b1-4e57-b063-5ddf4e76c0ab" providerId="ADAL" clId="{968CEC59-3C7A-43AA-8A45-A1674858ADEE}" dt="2023-06-28T14:57:55.855" v="486" actId="1076"/>
          <ac:spMkLst>
            <pc:docMk/>
            <pc:sldMk cId="1435228443" sldId="256"/>
            <ac:spMk id="2" creationId="{167CFF93-54E5-918A-043C-8C9D5F245424}"/>
          </ac:spMkLst>
        </pc:spChg>
        <pc:spChg chg="mod">
          <ac:chgData name="M Goodhew" userId="bc862aa9-26b1-4e57-b063-5ddf4e76c0ab" providerId="ADAL" clId="{968CEC59-3C7A-43AA-8A45-A1674858ADEE}" dt="2023-06-28T14:58:06.082" v="489" actId="1076"/>
          <ac:spMkLst>
            <pc:docMk/>
            <pc:sldMk cId="1435228443" sldId="256"/>
            <ac:spMk id="3" creationId="{DC0664C8-463A-E7EB-0008-B42194674804}"/>
          </ac:spMkLst>
        </pc:spChg>
        <pc:spChg chg="add">
          <ac:chgData name="M Goodhew" userId="bc862aa9-26b1-4e57-b063-5ddf4e76c0ab" providerId="ADAL" clId="{968CEC59-3C7A-43AA-8A45-A1674858ADEE}" dt="2023-06-28T14:57:43.741" v="482" actId="26606"/>
          <ac:spMkLst>
            <pc:docMk/>
            <pc:sldMk cId="1435228443" sldId="256"/>
            <ac:spMk id="9" creationId="{71B2258F-86CA-4D4D-8270-BC05FCDEBFB3}"/>
          </ac:spMkLst>
        </pc:spChg>
        <pc:picChg chg="add mod ord">
          <ac:chgData name="M Goodhew" userId="bc862aa9-26b1-4e57-b063-5ddf4e76c0ab" providerId="ADAL" clId="{968CEC59-3C7A-43AA-8A45-A1674858ADEE}" dt="2023-06-28T14:57:43.741" v="482" actId="26606"/>
          <ac:picMkLst>
            <pc:docMk/>
            <pc:sldMk cId="1435228443" sldId="256"/>
            <ac:picMk id="4" creationId="{228FF0F6-50C8-5D8E-28C7-0BE4095298ED}"/>
          </ac:picMkLst>
        </pc:picChg>
      </pc:sldChg>
      <pc:sldChg chg="modSp mod">
        <pc:chgData name="M Goodhew" userId="bc862aa9-26b1-4e57-b063-5ddf4e76c0ab" providerId="ADAL" clId="{968CEC59-3C7A-43AA-8A45-A1674858ADEE}" dt="2023-06-28T14:58:11.359" v="490" actId="14100"/>
        <pc:sldMkLst>
          <pc:docMk/>
          <pc:sldMk cId="1578781112" sldId="267"/>
        </pc:sldMkLst>
        <pc:spChg chg="mod">
          <ac:chgData name="M Goodhew" userId="bc862aa9-26b1-4e57-b063-5ddf4e76c0ab" providerId="ADAL" clId="{968CEC59-3C7A-43AA-8A45-A1674858ADEE}" dt="2023-06-28T14:51:17.232" v="158" actId="20577"/>
          <ac:spMkLst>
            <pc:docMk/>
            <pc:sldMk cId="1578781112" sldId="267"/>
            <ac:spMk id="2" creationId="{00000000-0000-0000-0000-000000000000}"/>
          </ac:spMkLst>
        </pc:spChg>
        <pc:spChg chg="mod">
          <ac:chgData name="M Goodhew" userId="bc862aa9-26b1-4e57-b063-5ddf4e76c0ab" providerId="ADAL" clId="{968CEC59-3C7A-43AA-8A45-A1674858ADEE}" dt="2023-06-28T14:58:11.359" v="490" actId="14100"/>
          <ac:spMkLst>
            <pc:docMk/>
            <pc:sldMk cId="1578781112" sldId="267"/>
            <ac:spMk id="3" creationId="{00000000-0000-0000-0000-000000000000}"/>
          </ac:spMkLst>
        </pc:spChg>
      </pc:sldChg>
      <pc:sldChg chg="delSp modSp mod modNotesTx">
        <pc:chgData name="M Goodhew" userId="bc862aa9-26b1-4e57-b063-5ddf4e76c0ab" providerId="ADAL" clId="{968CEC59-3C7A-43AA-8A45-A1674858ADEE}" dt="2023-06-28T15:01:09.465" v="625" actId="1076"/>
        <pc:sldMkLst>
          <pc:docMk/>
          <pc:sldMk cId="1979796871" sldId="268"/>
        </pc:sldMkLst>
        <pc:spChg chg="mod">
          <ac:chgData name="M Goodhew" userId="bc862aa9-26b1-4e57-b063-5ddf4e76c0ab" providerId="ADAL" clId="{968CEC59-3C7A-43AA-8A45-A1674858ADEE}" dt="2023-06-28T15:01:06.990" v="624" actId="1076"/>
          <ac:spMkLst>
            <pc:docMk/>
            <pc:sldMk cId="1979796871" sldId="268"/>
            <ac:spMk id="3" creationId="{00000000-0000-0000-0000-000000000000}"/>
          </ac:spMkLst>
        </pc:spChg>
        <pc:spChg chg="mod">
          <ac:chgData name="M Goodhew" userId="bc862aa9-26b1-4e57-b063-5ddf4e76c0ab" providerId="ADAL" clId="{968CEC59-3C7A-43AA-8A45-A1674858ADEE}" dt="2023-06-28T15:01:09.465" v="625" actId="1076"/>
          <ac:spMkLst>
            <pc:docMk/>
            <pc:sldMk cId="1979796871" sldId="268"/>
            <ac:spMk id="4" creationId="{00000000-0000-0000-0000-000000000000}"/>
          </ac:spMkLst>
        </pc:spChg>
        <pc:picChg chg="del">
          <ac:chgData name="M Goodhew" userId="bc862aa9-26b1-4e57-b063-5ddf4e76c0ab" providerId="ADAL" clId="{968CEC59-3C7A-43AA-8A45-A1674858ADEE}" dt="2023-06-28T15:00:12.877" v="617" actId="478"/>
          <ac:picMkLst>
            <pc:docMk/>
            <pc:sldMk cId="1979796871" sldId="268"/>
            <ac:picMk id="5" creationId="{4C16BFB9-E4EB-76AA-6BFB-849352B9C050}"/>
          </ac:picMkLst>
        </pc:picChg>
      </pc:sldChg>
      <pc:sldChg chg="modSp mod">
        <pc:chgData name="M Goodhew" userId="bc862aa9-26b1-4e57-b063-5ddf4e76c0ab" providerId="ADAL" clId="{968CEC59-3C7A-43AA-8A45-A1674858ADEE}" dt="2023-06-28T14:56:40.973" v="474" actId="27636"/>
        <pc:sldMkLst>
          <pc:docMk/>
          <pc:sldMk cId="2253044563" sldId="269"/>
        </pc:sldMkLst>
        <pc:spChg chg="mod">
          <ac:chgData name="M Goodhew" userId="bc862aa9-26b1-4e57-b063-5ddf4e76c0ab" providerId="ADAL" clId="{968CEC59-3C7A-43AA-8A45-A1674858ADEE}" dt="2023-06-28T14:50:31.664" v="131" actId="20577"/>
          <ac:spMkLst>
            <pc:docMk/>
            <pc:sldMk cId="2253044563" sldId="269"/>
            <ac:spMk id="2" creationId="{00000000-0000-0000-0000-000000000000}"/>
          </ac:spMkLst>
        </pc:spChg>
        <pc:spChg chg="mod">
          <ac:chgData name="M Goodhew" userId="bc862aa9-26b1-4e57-b063-5ddf4e76c0ab" providerId="ADAL" clId="{968CEC59-3C7A-43AA-8A45-A1674858ADEE}" dt="2023-06-28T14:56:40.973" v="474" actId="27636"/>
          <ac:spMkLst>
            <pc:docMk/>
            <pc:sldMk cId="2253044563" sldId="269"/>
            <ac:spMk id="3" creationId="{00000000-0000-0000-0000-000000000000}"/>
          </ac:spMkLst>
        </pc:spChg>
      </pc:sldChg>
      <pc:sldChg chg="modSp mod modNotesTx">
        <pc:chgData name="M Goodhew" userId="bc862aa9-26b1-4e57-b063-5ddf4e76c0ab" providerId="ADAL" clId="{968CEC59-3C7A-43AA-8A45-A1674858ADEE}" dt="2023-06-28T15:00:41.057" v="620" actId="12"/>
        <pc:sldMkLst>
          <pc:docMk/>
          <pc:sldMk cId="3803817195" sldId="273"/>
        </pc:sldMkLst>
        <pc:spChg chg="mod">
          <ac:chgData name="M Goodhew" userId="bc862aa9-26b1-4e57-b063-5ddf4e76c0ab" providerId="ADAL" clId="{968CEC59-3C7A-43AA-8A45-A1674858ADEE}" dt="2023-06-28T14:56:53.743" v="477" actId="255"/>
          <ac:spMkLst>
            <pc:docMk/>
            <pc:sldMk cId="3803817195" sldId="273"/>
            <ac:spMk id="215" creationId="{00000000-0000-0000-0000-000000000000}"/>
          </ac:spMkLst>
        </pc:spChg>
        <pc:spChg chg="mod">
          <ac:chgData name="M Goodhew" userId="bc862aa9-26b1-4e57-b063-5ddf4e76c0ab" providerId="ADAL" clId="{968CEC59-3C7A-43AA-8A45-A1674858ADEE}" dt="2023-06-28T15:00:41.057" v="620" actId="12"/>
          <ac:spMkLst>
            <pc:docMk/>
            <pc:sldMk cId="3803817195" sldId="273"/>
            <ac:spMk id="216" creationId="{00000000-0000-0000-0000-000000000000}"/>
          </ac:spMkLst>
        </pc:spChg>
      </pc:sldChg>
      <pc:sldChg chg="modSp mod">
        <pc:chgData name="M Goodhew" userId="bc862aa9-26b1-4e57-b063-5ddf4e76c0ab" providerId="ADAL" clId="{968CEC59-3C7A-43AA-8A45-A1674858ADEE}" dt="2023-06-28T15:00:50.832" v="622" actId="12"/>
        <pc:sldMkLst>
          <pc:docMk/>
          <pc:sldMk cId="1834711065" sldId="274"/>
        </pc:sldMkLst>
        <pc:spChg chg="mod">
          <ac:chgData name="M Goodhew" userId="bc862aa9-26b1-4e57-b063-5ddf4e76c0ab" providerId="ADAL" clId="{968CEC59-3C7A-43AA-8A45-A1674858ADEE}" dt="2023-06-28T14:53:16.513" v="315" actId="207"/>
          <ac:spMkLst>
            <pc:docMk/>
            <pc:sldMk cId="1834711065" sldId="274"/>
            <ac:spMk id="221" creationId="{00000000-0000-0000-0000-000000000000}"/>
          </ac:spMkLst>
        </pc:spChg>
        <pc:spChg chg="mod">
          <ac:chgData name="M Goodhew" userId="bc862aa9-26b1-4e57-b063-5ddf4e76c0ab" providerId="ADAL" clId="{968CEC59-3C7A-43AA-8A45-A1674858ADEE}" dt="2023-06-28T15:00:50.832" v="622" actId="12"/>
          <ac:spMkLst>
            <pc:docMk/>
            <pc:sldMk cId="1834711065" sldId="274"/>
            <ac:spMk id="222" creationId="{00000000-0000-0000-0000-000000000000}"/>
          </ac:spMkLst>
        </pc:spChg>
      </pc:sldChg>
      <pc:sldChg chg="addSp modSp mod modNotesTx">
        <pc:chgData name="M Goodhew" userId="bc862aa9-26b1-4e57-b063-5ddf4e76c0ab" providerId="ADAL" clId="{968CEC59-3C7A-43AA-8A45-A1674858ADEE}" dt="2023-06-28T14:57:08.193" v="480" actId="14100"/>
        <pc:sldMkLst>
          <pc:docMk/>
          <pc:sldMk cId="2839533959" sldId="275"/>
        </pc:sldMkLst>
        <pc:spChg chg="add mod">
          <ac:chgData name="M Goodhew" userId="bc862aa9-26b1-4e57-b063-5ddf4e76c0ab" providerId="ADAL" clId="{968CEC59-3C7A-43AA-8A45-A1674858ADEE}" dt="2023-06-28T14:57:08.193" v="480" actId="14100"/>
          <ac:spMkLst>
            <pc:docMk/>
            <pc:sldMk cId="2839533959" sldId="275"/>
            <ac:spMk id="2" creationId="{7B032473-FF95-972F-9EBF-CD0704BC2E27}"/>
          </ac:spMkLst>
        </pc:spChg>
        <pc:picChg chg="mod">
          <ac:chgData name="M Goodhew" userId="bc862aa9-26b1-4e57-b063-5ddf4e76c0ab" providerId="ADAL" clId="{968CEC59-3C7A-43AA-8A45-A1674858ADEE}" dt="2023-06-28T14:53:54.797" v="400" actId="1076"/>
          <ac:picMkLst>
            <pc:docMk/>
            <pc:sldMk cId="2839533959" sldId="275"/>
            <ac:picMk id="227" creationId="{00000000-0000-0000-0000-000000000000}"/>
          </ac:picMkLst>
        </pc:picChg>
      </pc:sldChg>
      <pc:sldChg chg="modSp add mod setBg">
        <pc:chgData name="M Goodhew" userId="bc862aa9-26b1-4e57-b063-5ddf4e76c0ab" providerId="ADAL" clId="{968CEC59-3C7A-43AA-8A45-A1674858ADEE}" dt="2023-06-28T14:59:59.546" v="616" actId="20577"/>
        <pc:sldMkLst>
          <pc:docMk/>
          <pc:sldMk cId="3878979725" sldId="276"/>
        </pc:sldMkLst>
        <pc:spChg chg="mod">
          <ac:chgData name="M Goodhew" userId="bc862aa9-26b1-4e57-b063-5ddf4e76c0ab" providerId="ADAL" clId="{968CEC59-3C7A-43AA-8A45-A1674858ADEE}" dt="2023-06-28T14:59:18.786" v="510" actId="20577"/>
          <ac:spMkLst>
            <pc:docMk/>
            <pc:sldMk cId="3878979725" sldId="276"/>
            <ac:spMk id="2" creationId="{0D084E18-038D-10EC-9E20-AFEA6B40A95C}"/>
          </ac:spMkLst>
        </pc:spChg>
        <pc:spChg chg="mod">
          <ac:chgData name="M Goodhew" userId="bc862aa9-26b1-4e57-b063-5ddf4e76c0ab" providerId="ADAL" clId="{968CEC59-3C7A-43AA-8A45-A1674858ADEE}" dt="2023-06-28T14:59:59.546" v="616" actId="20577"/>
          <ac:spMkLst>
            <pc:docMk/>
            <pc:sldMk cId="3878979725" sldId="276"/>
            <ac:spMk id="3" creationId="{231E1848-59F7-772F-8757-C2AD932B44D4}"/>
          </ac:spMkLst>
        </pc:spChg>
      </pc:sldChg>
      <pc:sldChg chg="addSp modSp mod">
        <pc:chgData name="M Goodhew" userId="bc862aa9-26b1-4e57-b063-5ddf4e76c0ab" providerId="ADAL" clId="{968CEC59-3C7A-43AA-8A45-A1674858ADEE}" dt="2023-06-28T14:51:42.319" v="162" actId="20577"/>
        <pc:sldMkLst>
          <pc:docMk/>
          <pc:sldMk cId="3071612694" sldId="286"/>
        </pc:sldMkLst>
        <pc:spChg chg="mod">
          <ac:chgData name="M Goodhew" userId="bc862aa9-26b1-4e57-b063-5ddf4e76c0ab" providerId="ADAL" clId="{968CEC59-3C7A-43AA-8A45-A1674858ADEE}" dt="2023-06-28T14:50:53.404" v="156" actId="20577"/>
          <ac:spMkLst>
            <pc:docMk/>
            <pc:sldMk cId="3071612694" sldId="286"/>
            <ac:spMk id="2" creationId="{AE6ABE38-5F0F-6EAF-5330-F562A0C6686F}"/>
          </ac:spMkLst>
        </pc:spChg>
        <pc:spChg chg="add mod">
          <ac:chgData name="M Goodhew" userId="bc862aa9-26b1-4e57-b063-5ddf4e76c0ab" providerId="ADAL" clId="{968CEC59-3C7A-43AA-8A45-A1674858ADEE}" dt="2023-06-28T14:51:42.319" v="162" actId="20577"/>
          <ac:spMkLst>
            <pc:docMk/>
            <pc:sldMk cId="3071612694" sldId="286"/>
            <ac:spMk id="4" creationId="{C7231432-8AC0-0ADF-1938-BF3BA39332A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DA291-4368-4466-92F1-EB1A37A42DA6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72905-ED9E-48A7-A318-6BA4EE934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913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programmes/m000r5ng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programmes/m000rlnj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>
                <a:hlinkClick r:id="rId3"/>
              </a:rPr>
              <a:t>https://www.bbc.co.uk/programmes/m000r5ng</a:t>
            </a:r>
            <a:r>
              <a:rPr lang="en-GB" sz="1200" dirty="0"/>
              <a:t> </a:t>
            </a:r>
          </a:p>
          <a:p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72905-ED9E-48A7-A318-6BA4EE934C1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667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accent1"/>
                </a:solidFill>
                <a:latin typeface="+mj-lt"/>
                <a:hlinkClick r:id="rId3"/>
              </a:rPr>
              <a:t>https://www.bbc.co.uk/programmes/m000rlnj</a:t>
            </a:r>
            <a:r>
              <a:rPr lang="en-GB" b="1" dirty="0">
                <a:solidFill>
                  <a:schemeClr val="accent1"/>
                </a:solidFill>
                <a:latin typeface="+mj-lt"/>
              </a:rPr>
              <a:t> </a:t>
            </a:r>
            <a:endParaRPr dirty="0"/>
          </a:p>
        </p:txBody>
      </p:sp>
      <p:sp>
        <p:nvSpPr>
          <p:cNvPr id="213" name="Google Shape;21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6605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9" name="Google Shape;21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5659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https://www.youtube.com/watch?v=b9-KaBDZySs </a:t>
            </a:r>
          </a:p>
        </p:txBody>
      </p:sp>
      <p:sp>
        <p:nvSpPr>
          <p:cNvPr id="225" name="Google Shape;225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2161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63BC5-1BF5-4146-DC0C-39CEAA631C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4D0138-F529-A749-6C0C-7DC89D1AA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63C5A-8DBE-D533-3B08-FF5217660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F19D-84F2-4198-AC46-0E94365775D5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A1DCF-AC25-FB8B-A884-344D5DCC0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40259-7107-98A7-830A-005D0F949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733D-1BAB-4AE2-B3DC-3A732FC5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8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00C94-5F6E-2B80-81F9-D6ABD93FF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8DA60D-7786-0DCC-9457-234BD4183E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737E0-FCF5-A85A-A074-AB966F702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F19D-84F2-4198-AC46-0E94365775D5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E4F52-B9B7-A9D7-9E0E-44EECEBDD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A1B91-7E8F-980F-917E-E9DC892BA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733D-1BAB-4AE2-B3DC-3A732FC5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186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946E9D-B59B-C350-2561-06CB6C76F1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380316-26C4-5AAD-046F-1AA4327621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CEA60-96E0-9615-E4B1-AA2FB0B0D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F19D-84F2-4198-AC46-0E94365775D5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D65AA-FCCB-DA90-997A-F02C7E046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2189D-2CF2-2C82-B71F-CFFD8A451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733D-1BAB-4AE2-B3DC-3A732FC5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89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7F03F-3336-C1A5-31B0-6AF413343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E98BD-19D1-5C13-443E-A67726374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84298-CAB8-8F62-78AF-A373A5C50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F19D-84F2-4198-AC46-0E94365775D5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78AD7-0611-302C-9064-8CB4BC5F3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F0A8B-01AB-2246-F3F3-00C895ABE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733D-1BAB-4AE2-B3DC-3A732FC5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89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BBC5E-2AC8-7F11-90D7-426A93B4A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8BCB7-6A4B-F020-AABB-6F18E1BC3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37DBE-77E7-7234-8E91-FEE359E9C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F19D-84F2-4198-AC46-0E94365775D5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7C657-9C07-1D81-25A0-CAF99B1AE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5F105-0629-81CA-1E95-B622E7A96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733D-1BAB-4AE2-B3DC-3A732FC5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89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83273-EFAA-7FFE-4923-6F2BB9F5A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67EA8-3A48-A57B-370B-A9A40628EC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F86048-3F6A-2C8B-45B3-A9250FF19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4231F7-3ECB-0554-6374-F7D21A193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F19D-84F2-4198-AC46-0E94365775D5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EB490E-9302-8981-8E29-6E20892BB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C7DFD-32DE-CEB5-EDCE-32B7A87FF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733D-1BAB-4AE2-B3DC-3A732FC5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578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A5FBA-08B8-5030-BDAA-9B6478610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05A782-9156-B02A-25D5-2F7E4BA5B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5DD590-2CC0-945C-5636-12CBB6402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8A0ED9-7370-2F23-79BE-1928B0CD8C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5CEDF5-5FDE-B888-C756-1F84800508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ADF7EE-B1ED-665A-D7A1-635C4A406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F19D-84F2-4198-AC46-0E94365775D5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8B81DB-35F6-0950-517D-CC0E2D77C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7C4705-5035-4464-1633-62AB9E8BF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733D-1BAB-4AE2-B3DC-3A732FC5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09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374DE-5B7C-FF48-9F31-54F36F6F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A16DE5-51E8-E97C-AC23-F23B1B93D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F19D-84F2-4198-AC46-0E94365775D5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E5F6D4-4788-70A7-11B2-4605B9953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DB418B-AB24-BE5E-A85D-38E20AEC3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733D-1BAB-4AE2-B3DC-3A732FC5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0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20F497-5CAC-AEDD-21CA-7DCEEEF2A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F19D-84F2-4198-AC46-0E94365775D5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92AB93-E9CA-3A8A-4861-51F32129D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E8229-A711-089D-6B43-6AF1DD796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733D-1BAB-4AE2-B3DC-3A732FC5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69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D7317-6DF3-CDC0-85E1-B5FC9D2C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DC1DF-FAB6-0F12-1AD5-BF60085E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D29D44-65E1-E1AC-BBA1-06BFFF87C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D122D3-2B0E-648A-4F2B-706F49CA6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F19D-84F2-4198-AC46-0E94365775D5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9D552-A7F1-23DD-B96F-D13029F03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2CA1BB-736C-27A3-619D-FAAF82A46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733D-1BAB-4AE2-B3DC-3A732FC5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38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27420-8F60-9691-466D-D48A50DE9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8420AC-051C-F0E3-A554-74D6AA9644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843475-E4C4-79CA-BD5F-328A48B0A8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52B136-F77D-76A8-5D9F-AE5577B00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F19D-84F2-4198-AC46-0E94365775D5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1E1E0-D7B4-6B3C-8D44-FAE347D1D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83CAA-5DD8-8984-D16C-C692206C8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733D-1BAB-4AE2-B3DC-3A732FC5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9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ADE09F-D2A4-666F-8939-E28E5870D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019DA-50F1-9C3D-9ED7-A2CB4C6C2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93E3D-D853-F70A-841B-FF5DD32AE2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0F19D-84F2-4198-AC46-0E94365775D5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B4806-06F4-6B85-D9A9-37E1BE205B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683BE-848E-6789-4DB8-F06195EAF4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3733D-1BAB-4AE2-B3DC-3A732FC5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03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ichardberry.eu/research/ecrea-radio-paper-2019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programmes/m000r5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programmes/m000rlnj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8FF0F6-50C8-5D8E-28C7-0BE4095298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7CFF93-54E5-918A-043C-8C9D5F2454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8313" y="-820815"/>
            <a:ext cx="9144000" cy="290051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Component 1: Section 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0664C8-463A-E7EB-0008-B421946748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2526" y="5059516"/>
            <a:ext cx="9144000" cy="1098395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Industry &amp; Audience Qs</a:t>
            </a:r>
          </a:p>
          <a:p>
            <a:r>
              <a:rPr lang="en-GB" b="1" i="1" dirty="0">
                <a:solidFill>
                  <a:srgbClr val="FFFFFF"/>
                </a:solidFill>
              </a:rPr>
              <a:t>Woman’s Hour </a:t>
            </a:r>
          </a:p>
        </p:txBody>
      </p:sp>
    </p:spTree>
    <p:extLst>
      <p:ext uri="{BB962C8B-B14F-4D97-AF65-F5344CB8AC3E}">
        <p14:creationId xmlns:p14="http://schemas.microsoft.com/office/powerpoint/2010/main" val="14352284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84E18-038D-10EC-9E20-AFEA6B40A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136" y="226942"/>
            <a:ext cx="9886950" cy="1485900"/>
          </a:xfrm>
        </p:spPr>
        <p:txBody>
          <a:bodyPr>
            <a:normAutofit/>
          </a:bodyPr>
          <a:lstStyle/>
          <a:p>
            <a:r>
              <a:rPr lang="en-GB" b="1" dirty="0"/>
              <a:t>STARTER TASK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E1848-59F7-772F-8757-C2AD932B4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136" y="1426464"/>
            <a:ext cx="8042483" cy="5431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b="1" i="1" dirty="0">
                <a:solidFill>
                  <a:srgbClr val="FF0000"/>
                </a:solidFill>
              </a:rPr>
              <a:t>If you haven’t already, sign up for a BBC Log in.</a:t>
            </a:r>
          </a:p>
          <a:p>
            <a:pPr marL="0" indent="0">
              <a:buNone/>
            </a:pPr>
            <a:r>
              <a:rPr lang="en-GB" sz="2600" b="1" i="1" dirty="0">
                <a:solidFill>
                  <a:srgbClr val="FF0000"/>
                </a:solidFill>
              </a:rPr>
              <a:t>Have a look at a range of programmes available via BBC Sounds. </a:t>
            </a:r>
          </a:p>
          <a:p>
            <a:pPr marL="0" indent="0">
              <a:buNone/>
            </a:pPr>
            <a:r>
              <a:rPr lang="en-GB" sz="2600" b="1" i="1" dirty="0">
                <a:solidFill>
                  <a:srgbClr val="FF0000"/>
                </a:solidFill>
              </a:rPr>
              <a:t>Then, consider:</a:t>
            </a:r>
            <a:endParaRPr lang="en-GB" sz="2600" dirty="0"/>
          </a:p>
          <a:p>
            <a:r>
              <a:rPr lang="en-GB" sz="2600" b="1" dirty="0">
                <a:solidFill>
                  <a:schemeClr val="tx1"/>
                </a:solidFill>
              </a:rPr>
              <a:t>How does the service fit in with the overall remit of the BBC?</a:t>
            </a:r>
          </a:p>
          <a:p>
            <a:r>
              <a:rPr lang="en-GB" sz="2600" b="1" dirty="0">
                <a:solidFill>
                  <a:schemeClr val="tx1"/>
                </a:solidFill>
              </a:rPr>
              <a:t>What value does it present to the listener?</a:t>
            </a:r>
          </a:p>
          <a:p>
            <a:r>
              <a:rPr lang="en-GB" sz="2600" b="1" dirty="0">
                <a:solidFill>
                  <a:schemeClr val="tx1"/>
                </a:solidFill>
              </a:rPr>
              <a:t>Think about the content available. How does this target different listeners?</a:t>
            </a:r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2476CD12-76B4-10A5-EA85-6D5936A50E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8839" r="17550" b="3"/>
          <a:stretch/>
        </p:blipFill>
        <p:spPr>
          <a:xfrm>
            <a:off x="8749619" y="1999220"/>
            <a:ext cx="3211495" cy="34666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9A054D-B398-EEBF-8BEF-6FC3B7711F3E}"/>
              </a:ext>
            </a:extLst>
          </p:cNvPr>
          <p:cNvSpPr txBox="1"/>
          <p:nvPr/>
        </p:nvSpPr>
        <p:spPr>
          <a:xfrm>
            <a:off x="11088202" y="5668182"/>
            <a:ext cx="18473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endParaRPr lang="en-GB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979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Woman’s Hour - ‘</a:t>
            </a:r>
            <a:r>
              <a:rPr lang="en-GB" b="1" i="1" dirty="0"/>
              <a:t>Wonder Woman at 80’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270944"/>
          </a:xfrm>
        </p:spPr>
        <p:txBody>
          <a:bodyPr>
            <a:normAutofit/>
          </a:bodyPr>
          <a:lstStyle/>
          <a:p>
            <a:pPr algn="just"/>
            <a:r>
              <a:rPr lang="en-GB" sz="2600" dirty="0"/>
              <a:t>You will need to work through the booklet entitled ‘Wonder Woman at 80’</a:t>
            </a:r>
          </a:p>
          <a:p>
            <a:pPr algn="just"/>
            <a:r>
              <a:rPr lang="en-GB" sz="2600" dirty="0"/>
              <a:t>You will be listening to a section of an episode of </a:t>
            </a:r>
            <a:r>
              <a:rPr lang="en-GB" sz="2600" i="1" dirty="0"/>
              <a:t>Woman’s Hour </a:t>
            </a:r>
            <a:r>
              <a:rPr lang="en-GB" sz="2600" dirty="0"/>
              <a:t>originally broadcast in January 2021, during lockdown.</a:t>
            </a:r>
          </a:p>
          <a:p>
            <a:pPr algn="just"/>
            <a:r>
              <a:rPr lang="en-GB" sz="2600" dirty="0"/>
              <a:t>As part of the exam, you will need to know examples of content of the programme well, so you need to spend some time doing this, ideally in a quiet room. </a:t>
            </a:r>
          </a:p>
          <a:p>
            <a:pPr algn="just"/>
            <a:r>
              <a:rPr lang="en-GB" sz="2600" dirty="0"/>
              <a:t>The time codes for the sections are on the booklets and the episodes are linked in the PPT, available on BBC Sounds.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8781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536" y="565622"/>
            <a:ext cx="12411455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This is the episode you will be listening to: </a:t>
            </a:r>
            <a:r>
              <a:rPr lang="en-GB" sz="3200" dirty="0">
                <a:hlinkClick r:id="rId3"/>
              </a:rPr>
              <a:t>https://www.bbc.co.uk/programmes/m000r5ng</a:t>
            </a:r>
            <a:r>
              <a:rPr lang="en-GB" sz="3200" dirty="0"/>
              <a:t> </a:t>
            </a:r>
          </a:p>
          <a:p>
            <a:endParaRPr lang="en-GB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b="1" dirty="0"/>
              <a:t>Read the booklet first </a:t>
            </a:r>
            <a:r>
              <a:rPr lang="en-GB" sz="3200" dirty="0"/>
              <a:t>and on p5 there is a grid.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/>
              <a:t>Whilst listening to the programme, write some KEY quotes down or topics of INTEREST that the panellists discuss.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/>
              <a:t>Whilst you do this, think about the panellists themselves: their jobs, their ideologies and why they are ON the programme discussing the topics. </a:t>
            </a:r>
          </a:p>
          <a:p>
            <a:endParaRPr lang="en-GB" sz="3200" dirty="0"/>
          </a:p>
          <a:p>
            <a:r>
              <a:rPr lang="en-GB" sz="3200" dirty="0"/>
              <a:t>Keep this document! You will be using it for revision.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536" y="16982"/>
            <a:ext cx="3971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</a:rPr>
              <a:t>TASK 1</a:t>
            </a:r>
          </a:p>
        </p:txBody>
      </p:sp>
    </p:spTree>
    <p:extLst>
      <p:ext uri="{BB962C8B-B14F-4D97-AF65-F5344CB8AC3E}">
        <p14:creationId xmlns:p14="http://schemas.microsoft.com/office/powerpoint/2010/main" val="1979796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TASK 2</a:t>
            </a:r>
            <a:br>
              <a:rPr lang="en-GB" b="1" dirty="0"/>
            </a:br>
            <a:r>
              <a:rPr lang="en-GB" b="1" dirty="0"/>
              <a:t>Woman’s Hour - ‘</a:t>
            </a:r>
            <a:r>
              <a:rPr lang="en-GB" b="1" i="1" dirty="0"/>
              <a:t>Wonder Woman at 80</a:t>
            </a:r>
            <a:r>
              <a:rPr lang="en-GB" b="1" dirty="0"/>
              <a:t>’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824" y="2171700"/>
            <a:ext cx="11167872" cy="45217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Now answer the following questions either on Word or handwritten</a:t>
            </a:r>
            <a:r>
              <a:rPr lang="en-GB" dirty="0"/>
              <a:t>. </a:t>
            </a:r>
          </a:p>
          <a:p>
            <a:pPr marL="0" indent="0">
              <a:buNone/>
            </a:pPr>
            <a:r>
              <a:rPr lang="en-GB" i="1" dirty="0"/>
              <a:t>Try to write at </a:t>
            </a:r>
            <a:r>
              <a:rPr lang="en-GB" i="1" u="sng" dirty="0"/>
              <a:t>least 3 paragraphs </a:t>
            </a:r>
            <a:r>
              <a:rPr lang="en-GB" i="1" dirty="0"/>
              <a:t>for each answer. Plan your answer before writing it.</a:t>
            </a:r>
          </a:p>
          <a:p>
            <a:pPr algn="just"/>
            <a:r>
              <a:rPr lang="en-GB" sz="2600" b="1" dirty="0">
                <a:solidFill>
                  <a:srgbClr val="FF0000"/>
                </a:solidFill>
              </a:rPr>
              <a:t>How does this episode of Woman’s Hour reflect the ideology of the programme? Give examples from the programme.</a:t>
            </a:r>
          </a:p>
          <a:p>
            <a:pPr algn="just"/>
            <a:r>
              <a:rPr lang="en-GB" sz="2600" b="1" dirty="0">
                <a:solidFill>
                  <a:srgbClr val="FF0000"/>
                </a:solidFill>
              </a:rPr>
              <a:t>Can this programme be considered niche or is it for a broader audience? Give examples from the programme and your own opinions.</a:t>
            </a:r>
          </a:p>
          <a:p>
            <a:pPr algn="just"/>
            <a:r>
              <a:rPr lang="en-GB" sz="2600" b="1" dirty="0">
                <a:solidFill>
                  <a:srgbClr val="FF0000"/>
                </a:solidFill>
              </a:rPr>
              <a:t>Is this programme easy to access for the casual listener? If yes, how? If not, how?</a:t>
            </a:r>
          </a:p>
          <a:p>
            <a:pPr marL="0" indent="0" algn="just">
              <a:buNone/>
            </a:pPr>
            <a:endParaRPr lang="en-GB" b="1" dirty="0">
              <a:solidFill>
                <a:srgbClr val="FF0000"/>
              </a:solidFill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044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ABE38-5F0F-6EAF-5330-F562A0C66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712" y="256032"/>
            <a:ext cx="11448288" cy="1915668"/>
          </a:xfrm>
        </p:spPr>
        <p:txBody>
          <a:bodyPr/>
          <a:lstStyle/>
          <a:p>
            <a:r>
              <a:rPr lang="en-GB" dirty="0"/>
              <a:t>Listen to the</a:t>
            </a:r>
            <a:r>
              <a:rPr lang="en-GB" b="1" dirty="0"/>
              <a:t> </a:t>
            </a:r>
            <a:r>
              <a:rPr lang="en-GB" b="1" i="1" dirty="0">
                <a:solidFill>
                  <a:schemeClr val="accent6">
                    <a:lumMod val="75000"/>
                  </a:schemeClr>
                </a:solidFill>
              </a:rPr>
              <a:t>Woman’s Hour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Industry Talk (also uploaded) </a:t>
            </a:r>
            <a:r>
              <a:rPr lang="en-GB" dirty="0"/>
              <a:t>and make detailed notes on: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CBBAD-C8BF-7FFD-FA20-56766D296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10637520" cy="3581400"/>
          </a:xfrm>
        </p:spPr>
        <p:txBody>
          <a:bodyPr/>
          <a:lstStyle/>
          <a:p>
            <a:r>
              <a:rPr lang="en-GB" sz="3600" dirty="0"/>
              <a:t>BBC role as a PSB &amp; how the show fulfils this remit</a:t>
            </a:r>
          </a:p>
          <a:p>
            <a:r>
              <a:rPr lang="en-GB" sz="3600" dirty="0"/>
              <a:t>Audience appeal 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231432-8AC0-0ADF-1938-BF3BA39332AB}"/>
              </a:ext>
            </a:extLst>
          </p:cNvPr>
          <p:cNvSpPr txBox="1"/>
          <p:nvPr/>
        </p:nvSpPr>
        <p:spPr>
          <a:xfrm>
            <a:off x="743712" y="0"/>
            <a:ext cx="3971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</a:rPr>
              <a:t>TASK 3</a:t>
            </a:r>
          </a:p>
        </p:txBody>
      </p:sp>
    </p:spTree>
    <p:extLst>
      <p:ext uri="{BB962C8B-B14F-4D97-AF65-F5344CB8AC3E}">
        <p14:creationId xmlns:p14="http://schemas.microsoft.com/office/powerpoint/2010/main" val="3071612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8"/>
          <p:cNvSpPr txBox="1">
            <a:spLocks noGrp="1"/>
          </p:cNvSpPr>
          <p:nvPr>
            <p:ph type="title"/>
          </p:nvPr>
        </p:nvSpPr>
        <p:spPr>
          <a:xfrm>
            <a:off x="816864" y="222812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GB" b="1" dirty="0">
                <a:solidFill>
                  <a:schemeClr val="accent1"/>
                </a:solidFill>
                <a:latin typeface="+mj-lt"/>
              </a:rPr>
              <a:t>TASK 4 -  </a:t>
            </a:r>
            <a:r>
              <a:rPr lang="en-GB" sz="2200" b="1" dirty="0">
                <a:solidFill>
                  <a:schemeClr val="accent1"/>
                </a:solidFill>
                <a:latin typeface="+mj-lt"/>
                <a:hlinkClick r:id="rId3"/>
              </a:rPr>
              <a:t>https://www.bbc.co.uk/programmes/m000rlnj</a:t>
            </a:r>
            <a:r>
              <a:rPr lang="en-GB" sz="2200" b="1" dirty="0">
                <a:solidFill>
                  <a:schemeClr val="accent1"/>
                </a:solidFill>
                <a:latin typeface="+mj-lt"/>
              </a:rPr>
              <a:t> </a:t>
            </a:r>
            <a:br>
              <a:rPr lang="en-GB" dirty="0">
                <a:latin typeface="+mj-lt"/>
              </a:rPr>
            </a:br>
            <a:r>
              <a:rPr lang="en-GB" dirty="0">
                <a:latin typeface="+mj-lt"/>
              </a:rPr>
              <a:t>‘</a:t>
            </a:r>
            <a:r>
              <a:rPr lang="en-GB" i="1" dirty="0">
                <a:latin typeface="+mj-lt"/>
              </a:rPr>
              <a:t>Male Fertility/Holocaust Education’</a:t>
            </a:r>
            <a:endParaRPr dirty="0">
              <a:latin typeface="+mj-lt"/>
            </a:endParaRPr>
          </a:p>
        </p:txBody>
      </p:sp>
      <p:sp>
        <p:nvSpPr>
          <p:cNvPr id="216" name="Google Shape;216;p18"/>
          <p:cNvSpPr txBox="1">
            <a:spLocks noGrp="1"/>
          </p:cNvSpPr>
          <p:nvPr>
            <p:ph type="body" idx="1"/>
          </p:nvPr>
        </p:nvSpPr>
        <p:spPr>
          <a:xfrm>
            <a:off x="0" y="1926336"/>
            <a:ext cx="12192000" cy="4931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</a:pPr>
            <a:r>
              <a:rPr lang="en-GB" sz="2600" dirty="0">
                <a:latin typeface="+mj-lt"/>
              </a:rPr>
              <a:t>As last week, listen to the episode and use your booklet</a:t>
            </a:r>
            <a:endParaRPr sz="2600" dirty="0">
              <a:latin typeface="+mj-lt"/>
            </a:endParaRPr>
          </a:p>
          <a:p>
            <a:pPr lvl="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</a:pPr>
            <a:r>
              <a:rPr lang="en-GB" sz="2600" dirty="0">
                <a:latin typeface="+mj-lt"/>
              </a:rPr>
              <a:t>Whilst listening to the episode, make detailed notes on areas you find point to the audience and how the programme positions itself to the intended audience</a:t>
            </a:r>
            <a:endParaRPr sz="2600" dirty="0">
              <a:latin typeface="+mj-lt"/>
            </a:endParaRPr>
          </a:p>
          <a:p>
            <a:pPr lvl="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</a:pPr>
            <a:r>
              <a:rPr lang="en-GB" sz="2600" dirty="0">
                <a:latin typeface="+mj-lt"/>
              </a:rPr>
              <a:t>Read the theorist section and complete the tasks in the booklet – how can you apply it to specific examples from our set text. </a:t>
            </a:r>
          </a:p>
          <a:p>
            <a:pPr lvl="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</a:pPr>
            <a:r>
              <a:rPr lang="en-GB" sz="2600" dirty="0">
                <a:latin typeface="+mj-lt"/>
              </a:rPr>
              <a:t>Try to listen to the episode at least twice</a:t>
            </a:r>
            <a:endParaRPr sz="2600" dirty="0">
              <a:latin typeface="+mj-lt"/>
            </a:endParaRPr>
          </a:p>
          <a:p>
            <a:pPr lvl="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</a:pPr>
            <a:r>
              <a:rPr lang="en-GB" sz="2600" dirty="0">
                <a:latin typeface="+mj-lt"/>
              </a:rPr>
              <a:t>KEEP THESE BOOKLETS- We will not only be going over them later in the year but also they are ideal for revision.</a:t>
            </a:r>
            <a:endParaRPr sz="2600" dirty="0">
              <a:latin typeface="+mj-lt"/>
            </a:endParaRPr>
          </a:p>
          <a:p>
            <a:pPr lvl="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</a:pPr>
            <a:r>
              <a:rPr lang="en-GB" sz="2600" dirty="0">
                <a:latin typeface="+mj-lt"/>
              </a:rPr>
              <a:t>If you require further help or another viewpoint, watch Mrs Fisher on the last slide.</a:t>
            </a:r>
            <a:endParaRPr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3817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9"/>
          <p:cNvSpPr txBox="1">
            <a:spLocks noGrp="1"/>
          </p:cNvSpPr>
          <p:nvPr>
            <p:ph type="title"/>
          </p:nvPr>
        </p:nvSpPr>
        <p:spPr>
          <a:xfrm>
            <a:off x="957072" y="161544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GB" b="1" dirty="0">
                <a:solidFill>
                  <a:schemeClr val="accent1"/>
                </a:solidFill>
                <a:latin typeface="+mj-lt"/>
              </a:rPr>
              <a:t>TASK 5 </a:t>
            </a:r>
            <a:br>
              <a:rPr lang="en-GB" dirty="0">
                <a:latin typeface="+mj-lt"/>
              </a:rPr>
            </a:br>
            <a:r>
              <a:rPr lang="en-GB" dirty="0">
                <a:latin typeface="+mj-lt"/>
              </a:rPr>
              <a:t>Applying theories</a:t>
            </a:r>
            <a:endParaRPr dirty="0">
              <a:latin typeface="+mj-lt"/>
            </a:endParaRPr>
          </a:p>
        </p:txBody>
      </p:sp>
      <p:sp>
        <p:nvSpPr>
          <p:cNvPr id="222" name="Google Shape;222;p19"/>
          <p:cNvSpPr txBox="1">
            <a:spLocks noGrp="1"/>
          </p:cNvSpPr>
          <p:nvPr>
            <p:ph type="body" idx="1"/>
          </p:nvPr>
        </p:nvSpPr>
        <p:spPr>
          <a:xfrm>
            <a:off x="804672" y="1438656"/>
            <a:ext cx="10582656" cy="4956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94000"/>
              </a:lnSpc>
              <a:spcBef>
                <a:spcPts val="0"/>
              </a:spcBef>
              <a:buClr>
                <a:schemeClr val="dk2"/>
              </a:buClr>
              <a:buSzPts val="2000"/>
            </a:pPr>
            <a:r>
              <a:rPr lang="en-GB" sz="3000" dirty="0">
                <a:latin typeface="+mj-lt"/>
              </a:rPr>
              <a:t>Now, go to the section where you are to write what the theorists would say about </a:t>
            </a:r>
            <a:r>
              <a:rPr lang="en-GB" sz="3000" i="1" dirty="0">
                <a:latin typeface="+mj-lt"/>
              </a:rPr>
              <a:t>Woman’s Hour.</a:t>
            </a:r>
            <a:endParaRPr sz="3000" i="1" dirty="0">
              <a:latin typeface="+mj-lt"/>
            </a:endParaRPr>
          </a:p>
          <a:p>
            <a:pPr>
              <a:lnSpc>
                <a:spcPct val="94000"/>
              </a:lnSpc>
              <a:spcBef>
                <a:spcPts val="1200"/>
              </a:spcBef>
              <a:buClr>
                <a:schemeClr val="dk2"/>
              </a:buClr>
              <a:buSzPts val="2000"/>
            </a:pPr>
            <a:r>
              <a:rPr lang="en-GB" sz="3000" dirty="0">
                <a:latin typeface="+mj-lt"/>
              </a:rPr>
              <a:t>Use the theories section I have included in both booklets</a:t>
            </a:r>
            <a:endParaRPr sz="3000" dirty="0">
              <a:latin typeface="+mj-lt"/>
            </a:endParaRPr>
          </a:p>
          <a:p>
            <a:pPr>
              <a:lnSpc>
                <a:spcPct val="94000"/>
              </a:lnSpc>
              <a:spcBef>
                <a:spcPts val="1200"/>
              </a:spcBef>
              <a:buClr>
                <a:schemeClr val="dk2"/>
              </a:buClr>
              <a:buSzPts val="2000"/>
            </a:pPr>
            <a:r>
              <a:rPr lang="en-GB" sz="3000" dirty="0">
                <a:latin typeface="+mj-lt"/>
              </a:rPr>
              <a:t>Think about how you can apply those theories to the text and the set episodes</a:t>
            </a:r>
            <a:endParaRPr sz="3000" dirty="0">
              <a:latin typeface="+mj-lt"/>
            </a:endParaRPr>
          </a:p>
          <a:p>
            <a:pPr>
              <a:lnSpc>
                <a:spcPct val="94000"/>
              </a:lnSpc>
              <a:spcBef>
                <a:spcPts val="1200"/>
              </a:spcBef>
              <a:buClr>
                <a:schemeClr val="dk2"/>
              </a:buClr>
              <a:buSzPts val="2000"/>
            </a:pPr>
            <a:r>
              <a:rPr lang="en-GB" sz="3000" dirty="0">
                <a:latin typeface="+mj-lt"/>
              </a:rPr>
              <a:t>Again, try to put as much as you can into this section</a:t>
            </a:r>
            <a:endParaRPr sz="3000" dirty="0">
              <a:latin typeface="+mj-lt"/>
            </a:endParaRPr>
          </a:p>
          <a:p>
            <a:pPr>
              <a:lnSpc>
                <a:spcPct val="94000"/>
              </a:lnSpc>
              <a:spcBef>
                <a:spcPts val="1200"/>
              </a:spcBef>
              <a:buClr>
                <a:schemeClr val="dk2"/>
              </a:buClr>
              <a:buSzPts val="2000"/>
            </a:pPr>
            <a:r>
              <a:rPr lang="en-GB" sz="3000" dirty="0">
                <a:latin typeface="+mj-lt"/>
              </a:rPr>
              <a:t>This will be ideal for revision</a:t>
            </a:r>
          </a:p>
          <a:p>
            <a:pPr>
              <a:lnSpc>
                <a:spcPct val="94000"/>
              </a:lnSpc>
              <a:spcBef>
                <a:spcPts val="1200"/>
              </a:spcBef>
              <a:buClr>
                <a:schemeClr val="dk2"/>
              </a:buClr>
              <a:buSzPts val="2000"/>
            </a:pPr>
            <a:r>
              <a:rPr lang="en-GB" sz="3000" dirty="0">
                <a:latin typeface="+mj-lt"/>
              </a:rPr>
              <a:t>Be ready to hand in 1</a:t>
            </a:r>
            <a:r>
              <a:rPr lang="en-GB" sz="3000" baseline="30000" dirty="0">
                <a:latin typeface="+mj-lt"/>
              </a:rPr>
              <a:t>st</a:t>
            </a:r>
            <a:r>
              <a:rPr lang="en-GB" sz="3000" dirty="0">
                <a:latin typeface="+mj-lt"/>
              </a:rPr>
              <a:t> lesson back after the Summer Holidays for me to mark.</a:t>
            </a:r>
            <a:endParaRPr sz="3000" dirty="0">
              <a:latin typeface="+mj-lt"/>
            </a:endParaRPr>
          </a:p>
          <a:p>
            <a:pPr>
              <a:lnSpc>
                <a:spcPct val="94000"/>
              </a:lnSpc>
              <a:spcBef>
                <a:spcPts val="1200"/>
              </a:spcBef>
              <a:buClr>
                <a:schemeClr val="dk2"/>
              </a:buClr>
              <a:buSzPts val="2000"/>
            </a:pPr>
            <a:r>
              <a:rPr lang="en-GB" sz="3000" dirty="0">
                <a:latin typeface="+mj-lt"/>
              </a:rPr>
              <a:t>Mrs Fisher can help you on the next slide….</a:t>
            </a:r>
            <a:endParaRPr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34711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Google Shape;227;p20" title="A Level Media - Woman’s Hour - Industry &amp; Audi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6856" y="855948"/>
            <a:ext cx="10378288" cy="586373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B032473-FF95-972F-9EBF-CD0704BC2E27}"/>
              </a:ext>
            </a:extLst>
          </p:cNvPr>
          <p:cNvSpPr txBox="1"/>
          <p:nvPr/>
        </p:nvSpPr>
        <p:spPr>
          <a:xfrm>
            <a:off x="0" y="138319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</a:rPr>
              <a:t>IF YOU NEED HELP WITH THE THEORISTS TASKS…</a:t>
            </a:r>
          </a:p>
        </p:txBody>
      </p:sp>
    </p:spTree>
    <p:extLst>
      <p:ext uri="{BB962C8B-B14F-4D97-AF65-F5344CB8AC3E}">
        <p14:creationId xmlns:p14="http://schemas.microsoft.com/office/powerpoint/2010/main" val="283953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701</Words>
  <Application>Microsoft Office PowerPoint</Application>
  <PresentationFormat>Widescreen</PresentationFormat>
  <Paragraphs>57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Gill Sans MT</vt:lpstr>
      <vt:lpstr>Libre Franklin</vt:lpstr>
      <vt:lpstr>Office Theme</vt:lpstr>
      <vt:lpstr>Component 1: Section B</vt:lpstr>
      <vt:lpstr>STARTER TASK </vt:lpstr>
      <vt:lpstr>Woman’s Hour - ‘Wonder Woman at 80’ </vt:lpstr>
      <vt:lpstr>PowerPoint Presentation</vt:lpstr>
      <vt:lpstr>TASK 2 Woman’s Hour - ‘Wonder Woman at 80’ </vt:lpstr>
      <vt:lpstr>Listen to the Woman’s Hour Industry Talk (also uploaded) and make detailed notes on: </vt:lpstr>
      <vt:lpstr>TASK 4 -  https://www.bbc.co.uk/programmes/m000rlnj  ‘Male Fertility/Holocaust Education’</vt:lpstr>
      <vt:lpstr>TASK 5  Applying theories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Component 1: Section B</dc:title>
  <dc:creator>M Goodhew</dc:creator>
  <cp:lastModifiedBy>M Goodhew</cp:lastModifiedBy>
  <cp:revision>2</cp:revision>
  <dcterms:created xsi:type="dcterms:W3CDTF">2023-06-28T09:51:57Z</dcterms:created>
  <dcterms:modified xsi:type="dcterms:W3CDTF">2023-06-28T15:01:17Z</dcterms:modified>
</cp:coreProperties>
</file>